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8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405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</p:spPr>
        <p:txBody>
          <a:bodyPr anchor="b">
            <a:normAutofit/>
          </a:bodyPr>
          <a:lstStyle>
            <a:lvl1pPr algn="l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602039"/>
            <a:ext cx="9144000" cy="620827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rgbClr val="95373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7067EBD-E445-804B-B63D-B8DBA318B12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14401" y="4405313"/>
            <a:ext cx="8506884" cy="1022350"/>
          </a:xfrm>
        </p:spPr>
        <p:txBody>
          <a:bodyPr/>
          <a:lstStyle>
            <a:lvl1pPr marL="0" indent="0">
              <a:buNone/>
              <a:defRPr i="1"/>
            </a:lvl1pPr>
          </a:lstStyle>
          <a:p>
            <a:pPr lvl="0"/>
            <a:r>
              <a:rPr lang="en-US" dirty="0"/>
              <a:t>Affiliation</a:t>
            </a:r>
          </a:p>
        </p:txBody>
      </p:sp>
    </p:spTree>
    <p:extLst>
      <p:ext uri="{BB962C8B-B14F-4D97-AF65-F5344CB8AC3E}">
        <p14:creationId xmlns:p14="http://schemas.microsoft.com/office/powerpoint/2010/main" val="422919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83642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 marL="685800" indent="-228600">
              <a:buFont typeface="System Font Regular"/>
              <a:buChar char="–"/>
              <a:defRPr sz="2800"/>
            </a:lvl2pPr>
            <a:lvl3pPr>
              <a:defRPr sz="2400"/>
            </a:lvl3pPr>
            <a:lvl4pPr marL="1600200" indent="-228600">
              <a:buFont typeface="System Font Regular"/>
              <a:buChar char="–"/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4C254-09E5-2D47-BEBE-1C9EFF680E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CFCBD57-4B4B-578C-BF2F-9E4F1FB84C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3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759826"/>
            <a:ext cx="10515600" cy="1802651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Subsection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C5E58-D26A-5840-B198-EC698481E1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A5AF335-95EC-54B8-3FA5-E9CC694DFE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AC5B7-4765-274E-AAF0-C30E96C346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Graphic 4">
            <a:extLst>
              <a:ext uri="{FF2B5EF4-FFF2-40B4-BE49-F238E27FC236}">
                <a16:creationId xmlns:a16="http://schemas.microsoft.com/office/drawing/2014/main" id="{CA0B6D14-03DC-A1CD-CD64-425992042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07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B9B6E-A811-8E45-8F34-B010C15B2F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Graphic 4">
            <a:extLst>
              <a:ext uri="{FF2B5EF4-FFF2-40B4-BE49-F238E27FC236}">
                <a16:creationId xmlns:a16="http://schemas.microsoft.com/office/drawing/2014/main" id="{EDA9044C-6D15-8D38-E314-9C7DCFDE38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1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01A73-D90D-8640-BB04-0C66EEC43D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 dirty="0"/>
              <a:t>Talk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A0D444-4D91-1749-8791-9CCB442A2E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4C222-25BF-8040-83FB-1999DA0E97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1" y="1862139"/>
            <a:ext cx="8549217" cy="506989"/>
          </a:xfrm>
        </p:spPr>
        <p:txBody>
          <a:bodyPr/>
          <a:lstStyle>
            <a:lvl1pPr marL="514350" indent="-514350">
              <a:buFont typeface="+mj-lt"/>
              <a:buAutoNum type="arabicPeriod"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5716EE-CB24-1D41-9951-614D4ECDDB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686938"/>
            <a:ext cx="7895167" cy="527440"/>
          </a:xfrm>
        </p:spPr>
        <p:txBody>
          <a:bodyPr/>
          <a:lstStyle>
            <a:lvl1pPr marL="0" indent="0">
              <a:buFont typeface="+mj-lt"/>
              <a:buNone/>
              <a:defRPr>
                <a:solidFill>
                  <a:srgbClr val="953734"/>
                </a:solidFill>
              </a:defRPr>
            </a:lvl1pPr>
          </a:lstStyle>
          <a:p>
            <a:pPr lvl="0"/>
            <a:r>
              <a:rPr lang="en-US" dirty="0"/>
              <a:t>2.  Current Topic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C17B90-B13C-1E44-839C-37F52BF3CD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532189"/>
            <a:ext cx="7895167" cy="499484"/>
          </a:xfrm>
        </p:spPr>
        <p:txBody>
          <a:bodyPr/>
          <a:lstStyle>
            <a:lvl1pPr marL="0" indent="0">
              <a:buNone/>
              <a:defRPr/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3.  Next Topic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80F46D31-4E32-BBEF-2F2F-A72C54BFCC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15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0D1D34-79B3-E642-9F66-FCA81B0883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08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9A28A3A-FB30-1F46-AC24-AFA2543947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C736DDB-80D9-2B49-B0B6-1FE2A033F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0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2" r:id="rId6"/>
    <p:sldLayoutId id="2147483730" r:id="rId7"/>
    <p:sldLayoutId id="2147483731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7713" indent="-290513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7FAB-52CF-4E00-1987-3C45864E0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723" y="-662188"/>
            <a:ext cx="10363200" cy="1585504"/>
          </a:xfrm>
        </p:spPr>
        <p:txBody>
          <a:bodyPr/>
          <a:lstStyle/>
          <a:p>
            <a:r>
              <a:rPr lang="en-US" dirty="0"/>
              <a:t>Verus Tutorial at SOSP’24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87210-B2FE-C40F-1BEC-5250D48BC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23" y="1467437"/>
            <a:ext cx="9144000" cy="1501602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Bryan </a:t>
            </a:r>
            <a:r>
              <a:rPr lang="en-US" dirty="0" err="1"/>
              <a:t>Parno</a:t>
            </a:r>
            <a:r>
              <a:rPr lang="en-US" dirty="0"/>
              <a:t>, Carnegie Mellon University</a:t>
            </a:r>
            <a:br>
              <a:rPr lang="en-US" dirty="0"/>
            </a:br>
            <a:r>
              <a:rPr lang="en-US" dirty="0"/>
              <a:t>Andrea </a:t>
            </a:r>
            <a:r>
              <a:rPr lang="en-US" dirty="0" err="1"/>
              <a:t>Lattuada</a:t>
            </a:r>
            <a:r>
              <a:rPr lang="en-US" dirty="0"/>
              <a:t>, MPI-SWS</a:t>
            </a:r>
            <a:br>
              <a:rPr lang="en-US" dirty="0"/>
            </a:br>
            <a:r>
              <a:rPr lang="en-US" dirty="0"/>
              <a:t>Chris </a:t>
            </a:r>
            <a:r>
              <a:rPr lang="en-US" dirty="0" err="1"/>
              <a:t>Hawblitzel</a:t>
            </a:r>
            <a:r>
              <a:rPr lang="en-US" dirty="0"/>
              <a:t>, Microsoft Research</a:t>
            </a:r>
            <a:br>
              <a:rPr lang="en-US" dirty="0"/>
            </a:br>
            <a:r>
              <a:rPr lang="en-US" dirty="0"/>
              <a:t>Travis Hance, CMU/MPI-SWS</a:t>
            </a:r>
            <a:br>
              <a:rPr lang="en-US" dirty="0"/>
            </a:br>
            <a:r>
              <a:rPr lang="en-US" dirty="0"/>
              <a:t>Jon Howell, VMware Research</a:t>
            </a:r>
            <a:br>
              <a:rPr lang="en-US" dirty="0"/>
            </a:br>
            <a:r>
              <a:rPr lang="en-US" dirty="0"/>
              <a:t>(and the Verus Team)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0D706-3144-2885-64BC-7FF1E293F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t="9840" r="21790" b="15820"/>
          <a:stretch/>
        </p:blipFill>
        <p:spPr>
          <a:xfrm>
            <a:off x="6629400" y="2089361"/>
            <a:ext cx="5562600" cy="476863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2D14AB9-36AE-74B3-57EF-E2CE4D4143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250640" y="124247"/>
            <a:ext cx="1570893" cy="15708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235E222-3C4B-256B-1026-D52C10820ABF}"/>
              </a:ext>
            </a:extLst>
          </p:cNvPr>
          <p:cNvSpPr txBox="1"/>
          <p:nvPr/>
        </p:nvSpPr>
        <p:spPr>
          <a:xfrm>
            <a:off x="265723" y="886664"/>
            <a:ext cx="77949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verus-lang.github.io</a:t>
            </a:r>
            <a:r>
              <a:rPr lang="en-US" sz="2800" dirty="0"/>
              <a:t>/event-sites/2024-sosp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F539ED-B330-FEFB-646B-7FC91C150FD4}"/>
              </a:ext>
            </a:extLst>
          </p:cNvPr>
          <p:cNvSpPr txBox="1"/>
          <p:nvPr/>
        </p:nvSpPr>
        <p:spPr>
          <a:xfrm>
            <a:off x="10207487" y="1695140"/>
            <a:ext cx="16572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39844"/>
                </a:solidFill>
              </a:rPr>
              <a:t>https://</a:t>
            </a:r>
            <a:r>
              <a:rPr lang="en-US" dirty="0" err="1">
                <a:solidFill>
                  <a:srgbClr val="F39844"/>
                </a:solidFill>
              </a:rPr>
              <a:t>v</a:t>
            </a:r>
            <a:r>
              <a:rPr lang="en-US" sz="1800" dirty="0" err="1">
                <a:solidFill>
                  <a:srgbClr val="F39844"/>
                </a:solidFill>
              </a:rPr>
              <a:t>erus.rs</a:t>
            </a:r>
            <a:endParaRPr lang="en-US" sz="1800" dirty="0">
              <a:solidFill>
                <a:srgbClr val="F39844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3CC1F3-14B6-9513-2B23-ECECCF3EC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635" y="2846456"/>
            <a:ext cx="3841347" cy="384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644"/>
      </p:ext>
    </p:extLst>
  </p:cSld>
  <p:clrMapOvr>
    <a:masterClrMapping/>
  </p:clrMapOvr>
</p:sld>
</file>

<file path=ppt/theme/theme1.xml><?xml version="1.0" encoding="utf-8"?>
<a:theme xmlns:a="http://schemas.openxmlformats.org/drawingml/2006/main" name="ParnoTheme">
  <a:themeElements>
    <a:clrScheme name="ParnoColors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00000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4433FF"/>
      </a:hlink>
      <a:folHlink>
        <a:srgbClr val="4433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76200"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E9C60EF5-7114-0249-B0FB-EF094C1EE4CB}" vid="{7823EB03-3643-4144-9C99-9FBAD3E4E1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ParnoTheme</Template>
  <TotalTime>96</TotalTime>
  <Words>57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System Font Regular</vt:lpstr>
      <vt:lpstr>ParnoTheme</vt:lpstr>
      <vt:lpstr>Verus Tutorial at SOSP’24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Andrea Lattuada</cp:lastModifiedBy>
  <cp:revision>18</cp:revision>
  <dcterms:created xsi:type="dcterms:W3CDTF">2024-10-22T23:37:27Z</dcterms:created>
  <dcterms:modified xsi:type="dcterms:W3CDTF">2024-11-03T12:17:39Z</dcterms:modified>
</cp:coreProperties>
</file>

<file path=docProps/thumbnail.jpeg>
</file>